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8"/>
  </p:notesMasterIdLst>
  <p:sldIdLst>
    <p:sldId id="263" r:id="rId2"/>
    <p:sldId id="318" r:id="rId3"/>
    <p:sldId id="319" r:id="rId4"/>
    <p:sldId id="320" r:id="rId5"/>
    <p:sldId id="312" r:id="rId6"/>
    <p:sldId id="297" r:id="rId7"/>
    <p:sldId id="298" r:id="rId8"/>
    <p:sldId id="299" r:id="rId9"/>
    <p:sldId id="302" r:id="rId10"/>
    <p:sldId id="304" r:id="rId11"/>
    <p:sldId id="305" r:id="rId12"/>
    <p:sldId id="303" r:id="rId13"/>
    <p:sldId id="289" r:id="rId14"/>
    <p:sldId id="306" r:id="rId15"/>
    <p:sldId id="307" r:id="rId16"/>
    <p:sldId id="308" r:id="rId17"/>
    <p:sldId id="309" r:id="rId18"/>
    <p:sldId id="310" r:id="rId19"/>
    <p:sldId id="316" r:id="rId20"/>
    <p:sldId id="317" r:id="rId21"/>
    <p:sldId id="311" r:id="rId22"/>
    <p:sldId id="295" r:id="rId23"/>
    <p:sldId id="315" r:id="rId24"/>
    <p:sldId id="296" r:id="rId25"/>
    <p:sldId id="321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3834" autoAdjust="0"/>
  </p:normalViewPr>
  <p:slideViewPr>
    <p:cSldViewPr snapToGrid="0">
      <p:cViewPr varScale="1">
        <p:scale>
          <a:sx n="73" d="100"/>
          <a:sy n="73" d="100"/>
        </p:scale>
        <p:origin x="20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81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 dirty="0"/>
              <a:t>Tutorial: Show Enemy Flag Location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 dirty="0"/>
              <a:t>Tutorial: Cannon Firing</a:t>
            </a:r>
            <a:endParaRPr lang="en-GB"/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6C7AD169-0743-4871-ABB8-0EC58E3DD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3" r="35001" b="2"/>
          <a:stretch/>
        </p:blipFill>
        <p:spPr>
          <a:xfrm>
            <a:off x="644617" y="3370822"/>
            <a:ext cx="1929714" cy="2476136"/>
          </a:xfrm>
          <a:prstGeom prst="rect">
            <a:avLst/>
          </a:prstGeom>
        </p:spPr>
      </p:pic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6FA4BE11-B231-416C-B722-D72B67474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3" r="30731" b="2"/>
          <a:stretch/>
        </p:blipFill>
        <p:spPr>
          <a:xfrm>
            <a:off x="2735198" y="3370823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E7299AB1-2C65-4DCB-A4C9-404630A58B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1"/>
          <a:stretch/>
        </p:blipFill>
        <p:spPr>
          <a:xfrm>
            <a:off x="644616" y="781333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9018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Tutorial: Crow’s Nest Call Outs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3B564B6E-D691-4A6C-86E6-3544F551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9" r="33664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Rewards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A0CB9-676B-4AC7-80C2-449DEAD04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8776" r="17342" b="5366"/>
          <a:stretch/>
        </p:blipFill>
        <p:spPr>
          <a:xfrm>
            <a:off x="633999" y="1047922"/>
            <a:ext cx="6909801" cy="449872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BA45D5-6BF2-4934-B2AD-1C5BB976A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Milestones for Minimum Viable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Balancing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Code structure, interfaces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Player movement and interaction by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Action logic in objects</a:t>
            </a:r>
          </a:p>
        </p:txBody>
      </p:sp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Milestones for Minimum Viable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Player select and customisation (Placeholder assets)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Rewards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Tutorial paced correctly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Playtesting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Extra mechanics if not hard enough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13 – 24 year old male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Mid-core games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Destruction / Completion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PC / Console / Switch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6429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en-GB" sz="3600"/>
              <a:t>Tutorial: Start Mock-Up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/>
          </a:p>
          <a:p>
            <a:pPr marL="0" indent="0">
              <a:buNone/>
            </a:pPr>
            <a:endParaRPr lang="en-GB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90096-AB68-43BA-B18A-B4126DECD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r="19875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/>
              <a:t>Tutorial: Cannonball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7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/>
              <a:t>Tutorial: Load Cannonball</a:t>
            </a:r>
          </a:p>
        </p:txBody>
      </p: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024F9135-0612-42BB-9426-7B24C2935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4" r="30493" b="-3"/>
          <a:stretch/>
        </p:blipFill>
        <p:spPr>
          <a:xfrm>
            <a:off x="2724581" y="3218101"/>
            <a:ext cx="1929714" cy="2476136"/>
          </a:xfrm>
          <a:prstGeom prst="rect">
            <a:avLst/>
          </a:prstGeom>
        </p:spPr>
      </p:pic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A25BA940-132A-4FAF-A9DD-88EAF5179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8" r="30795" b="-1"/>
          <a:stretch/>
        </p:blipFill>
        <p:spPr>
          <a:xfrm>
            <a:off x="646847" y="3218101"/>
            <a:ext cx="1929714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, sky&#10;&#10;Description generated with very high confidence">
            <a:extLst>
              <a:ext uri="{FF2B5EF4-FFF2-40B4-BE49-F238E27FC236}">
                <a16:creationId xmlns:a16="http://schemas.microsoft.com/office/drawing/2014/main" id="{53E38719-25D5-4DCA-8845-202AE1A8FB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6744" b="-3"/>
          <a:stretch/>
        </p:blipFill>
        <p:spPr>
          <a:xfrm>
            <a:off x="633999" y="634946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656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 dirty="0"/>
              <a:t>Tutorial: Gunpowder &amp; UI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8B37FE2F-F354-4C2E-BAB7-429D63287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r="6973" b="-3"/>
          <a:stretch/>
        </p:blipFill>
        <p:spPr>
          <a:xfrm>
            <a:off x="633999" y="581098"/>
            <a:ext cx="4020297" cy="24761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7BEA5671-8389-41CD-B186-1813533E0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r="623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381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/>
              <a:t>Tutorial: Load Gunpowder</a:t>
            </a:r>
          </a:p>
        </p:txBody>
      </p:sp>
      <p:pic>
        <p:nvPicPr>
          <p:cNvPr id="11" name="Picture 10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B7BCA3DB-64B2-4005-A7D9-AE14671D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5" r="30252" b="-3"/>
          <a:stretch/>
        </p:blipFill>
        <p:spPr>
          <a:xfrm>
            <a:off x="2724581" y="3392958"/>
            <a:ext cx="1929714" cy="2476136"/>
          </a:xfrm>
          <a:prstGeom prst="rect">
            <a:avLst/>
          </a:prstGeom>
        </p:spPr>
      </p:pic>
      <p:pic>
        <p:nvPicPr>
          <p:cNvPr id="7" name="Picture 6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9E55C07-BFF4-4B29-B1AA-D3E348304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7" r="30750" b="-3"/>
          <a:stretch/>
        </p:blipFill>
        <p:spPr>
          <a:xfrm>
            <a:off x="397434" y="3392958"/>
            <a:ext cx="1929714" cy="24761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3EAD59A5-AF67-4A42-9C5A-93E0F21D1E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r="6951" b="-1"/>
          <a:stretch/>
        </p:blipFill>
        <p:spPr>
          <a:xfrm>
            <a:off x="304482" y="581099"/>
            <a:ext cx="4323862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41758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1385</TotalTime>
  <Words>213</Words>
  <Application>Microsoft Office PowerPoint</Application>
  <PresentationFormat>Widescreen</PresentationFormat>
  <Paragraphs>55</Paragraphs>
  <Slides>26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Retrospect</vt:lpstr>
      <vt:lpstr>Level 6 – Group 3</vt:lpstr>
      <vt:lpstr>Logline</vt:lpstr>
      <vt:lpstr>Demographic</vt:lpstr>
      <vt:lpstr>Psychographic</vt:lpstr>
      <vt:lpstr>Tutorial: Start Mock-Up</vt:lpstr>
      <vt:lpstr>Tutorial: Cannonball &amp; UI</vt:lpstr>
      <vt:lpstr>Tutorial: Load Cannonball</vt:lpstr>
      <vt:lpstr>Tutorial: Gunpowder &amp; UI</vt:lpstr>
      <vt:lpstr>Tutorial: Load Gunpowder</vt:lpstr>
      <vt:lpstr>Tutorial: Show Enemy Flag Location</vt:lpstr>
      <vt:lpstr>Tutorial: Cannon Firing</vt:lpstr>
      <vt:lpstr>Tutorial: Crow’s Nest Call Outs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 Schedules</vt:lpstr>
      <vt:lpstr>Rewards</vt:lpstr>
      <vt:lpstr>Milestones for Minimum Viable Product</vt:lpstr>
      <vt:lpstr>Milestones for Minimum Viable Product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Henry Crofts</cp:lastModifiedBy>
  <cp:revision>88</cp:revision>
  <dcterms:created xsi:type="dcterms:W3CDTF">2018-10-01T07:12:03Z</dcterms:created>
  <dcterms:modified xsi:type="dcterms:W3CDTF">2018-11-12T12:27:29Z</dcterms:modified>
</cp:coreProperties>
</file>